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9480" y="3920824"/>
            <a:ext cx="42194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Чапков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Владислав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40356" y="1896050"/>
            <a:ext cx="1457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</cp:revision>
  <dcterms:created xsi:type="dcterms:W3CDTF">2018-06-05T10:44:50Z</dcterms:created>
  <dcterms:modified xsi:type="dcterms:W3CDTF">2018-06-06T07:50:20Z</dcterms:modified>
</cp:coreProperties>
</file>